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4" r:id="rId5"/>
    <p:sldId id="259" r:id="rId6"/>
    <p:sldId id="265" r:id="rId7"/>
    <p:sldId id="260" r:id="rId8"/>
    <p:sldId id="266" r:id="rId9"/>
    <p:sldId id="261" r:id="rId10"/>
    <p:sldId id="267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77507-0092-47BC-8AD4-0047DDD6E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FB372-BCCC-437A-A263-E1CC5B0F2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9024F0-6591-4194-8DD8-20DD3D35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AE1C4-4A8E-48E0-9FBF-EEBD95DC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0AF4B-4745-4156-968D-0067D006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82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21966-66A0-453F-BD1B-E6057AF7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442D23-84D5-4285-85F3-268B1BA26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48D181-A291-4E7E-9E4F-9E3AFE33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0408B-D4D5-4F36-AADA-809278E4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A32A51-58C6-4670-A5EB-863C09A2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4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F6919C-0687-4139-B53D-7D0F746987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72261B-3F6B-4AD0-BB96-2EAB7E98F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F9720-4893-4DE5-9E4C-2B626A37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CB62F7-8811-47FF-9B21-ADCAD847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6275DB-4354-4E97-8D8F-49DAD006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1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45435-441D-42BD-8962-37CA9BB7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B97BA1-FF16-4CCD-966F-D90636B77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31669A-AA73-4ED0-92C1-EB587E52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BAAEB3-6165-4856-877D-AFA4980B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8B303-A330-4D39-B010-74583EA0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52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1972F-F722-428A-880A-DDF5F886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865F6D-5539-4464-8143-AE8A5BEC4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23D34A-6C38-4E72-943F-0E1DCE2C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F36065-247E-4C19-8479-43D213986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BED36-EFB1-4630-8286-D015A2F5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979A2-A2ED-4BE9-B079-7F410EFA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1AF866-555F-49AC-9702-AF2E4218D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89D5-9756-4F3B-9292-51D68EC9F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DC10AF-C611-4F24-ADD0-06AEF99D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40673A-95B4-4A69-A026-01AA5518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54130B-3F83-4C1F-92CF-ECD50C40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0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D1EA6-09AC-4B8F-9ADC-22235121A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CCE3A-BA58-40C0-8F0E-B48DEA6E1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36D9E-BF8E-4C2B-A667-FF4773C8C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7383DA-E5AC-4C2B-AD82-9BA76D9E2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3C7F12-3F70-43F4-B701-75FCDF9DC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FC9072-91AB-401A-A636-B3091052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D80E5B-6CD8-42C9-825F-5D2C4ECE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357E35-6575-4E7E-87D6-241A6546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7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2E89E-6787-48CA-9058-946446F5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DCD609-5287-461E-9389-E4D37CE9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119236-25E1-4D80-AFDE-40D4D4F5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57B912-B48A-4F3C-92EE-475BD376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4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855EC4-3CAD-4AD6-A35E-10852DE0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B30B33-0D38-4589-A45F-DE4B6D4E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B8A532-949F-4E66-9B30-FA512C46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6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4ED64-DD7E-4977-B931-BA08B5BB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351F43-433B-412B-A536-881CFE123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DA804-0197-491D-BBA8-5CBEDFEAA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4F7307-6981-4D88-98F8-4F9E44D5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EDBA43-5C03-4AF8-B547-C8A6E870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BCE94D-E071-4201-A5F3-51569F1E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59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458C4-E9B2-4FF2-B626-01C13BD9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3F49C9-B5B3-4983-8C0D-FECF7822A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CBE980-B832-436C-BFA6-ABF0FBA8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473799-7358-4CD1-BE3A-B12FD55D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0D900-7B07-44B4-BBDB-6F7E67C2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921C3E-4F95-4A6E-8960-4E5CB4F8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2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C4DEE-C3C9-4C8C-8650-5F47314C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E9F9BC-504B-4192-A9F3-A7E61CF78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BDE84-091F-446B-887F-6499A49AF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C4D1C-3976-4B42-AC1D-2806FC422FA7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C6D614-2B60-48A2-992B-009C6F82A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8C9A0-ED6E-4D3E-A2E7-C55ED490F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05D0F-550D-4F42-988F-D51F94EB9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0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2A5AF1-2BE7-4046-B965-5C700C9F2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1F57CF-0E88-4561-B6EA-E653AE1CC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0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7189DD-BB80-4DA7-96C1-DC7B32CD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7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8EC901E-2DE5-4643-9BDA-1BC095A1A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7B0B7-4DE8-476C-B4E7-00265061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6" y="19143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err="1"/>
              <a:t>Хара</a:t>
            </a:r>
            <a:r>
              <a:rPr lang="ru-RU" sz="6000" dirty="0"/>
              <a:t> </a:t>
            </a:r>
            <a:r>
              <a:rPr lang="ru-RU" sz="6000" dirty="0" err="1"/>
              <a:t>хирээ</a:t>
            </a:r>
            <a:r>
              <a:rPr lang="ru-RU" sz="6000" dirty="0"/>
              <a:t> – черный ворон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9F790F7-AEDF-42F9-9C41-DA9838C2C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18" y="1344706"/>
            <a:ext cx="9081247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3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E41A27-B679-4D5E-A195-7108DB463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9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EF0F0-1CC6-46EC-8A29-0E3A72E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7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err="1"/>
              <a:t>Хухэ</a:t>
            </a:r>
            <a:r>
              <a:rPr lang="ru-RU" sz="6000" dirty="0"/>
              <a:t> буха – синица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B4075E-C90E-49B5-AC03-E67E77AB4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294" y="1325564"/>
            <a:ext cx="874058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56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7CB5C9-FCC3-456D-BB7D-E50E09EE1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2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7757F-A757-4B20-A916-667C9D1E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65" y="18255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/>
              <a:t>Дятел - </a:t>
            </a:r>
            <a:r>
              <a:rPr lang="ru-RU" sz="6000" dirty="0" err="1"/>
              <a:t>тоншуул</a:t>
            </a:r>
            <a:endParaRPr lang="ru-RU" sz="6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81E675-1A6D-466E-B24B-253290D86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228165"/>
            <a:ext cx="9314328" cy="56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1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4D2E9C-F40B-4EB1-86CD-4BE0D7C4A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3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C4ED7-EBA1-4997-BC21-6B43B604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53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err="1"/>
              <a:t>Борбоосгой</a:t>
            </a:r>
            <a:r>
              <a:rPr lang="ru-RU" sz="6000" dirty="0"/>
              <a:t> – шишка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CAF1F0-0BE9-494E-86CC-5634CD423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518" y="1201271"/>
            <a:ext cx="9287435" cy="56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33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</Words>
  <Application>Microsoft Office PowerPoint</Application>
  <PresentationFormat>Широкоэкранный</PresentationFormat>
  <Paragraphs>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Хара хирээ – черный ворон</vt:lpstr>
      <vt:lpstr>Презентация PowerPoint</vt:lpstr>
      <vt:lpstr>Хухэ буха – синица</vt:lpstr>
      <vt:lpstr>Презентация PowerPoint</vt:lpstr>
      <vt:lpstr>Дятел - тоншуул</vt:lpstr>
      <vt:lpstr>Презентация PowerPoint</vt:lpstr>
      <vt:lpstr>Борбоосгой – шишка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2024-03-17T08:09:34Z</dcterms:created>
  <dcterms:modified xsi:type="dcterms:W3CDTF">2024-03-18T12:54:49Z</dcterms:modified>
</cp:coreProperties>
</file>