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ACFBC-F60E-4796-BF15-1F37D3013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173167-9F85-4703-8802-A3CC82D19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3A86C-542F-4FAB-99D2-0E5C4E31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1409F-2379-4253-AD16-AB73C90B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7765E-328A-4811-A85F-E20329CD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3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0046E-88EC-4125-8076-71A1A3C1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3526B3-6C27-4230-A2E6-EBCDC9376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51DBE-CF2A-480F-9429-89957953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FAB54-7835-4F86-95A2-F369F467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0424A-D778-403D-B1DA-DECF056F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8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2C486E-4BC1-414E-963E-202C9E789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DD6056-F962-40C1-A4D1-9D5A2EC84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05E27-81CA-40FF-AB28-F3746FF3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90543-3712-43D6-9A50-87BED8D4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8B717-F160-40EA-8376-3FE48233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9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4B4AA-F6D5-4BD8-9331-074FAD0D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01D29-2297-40A1-A8D8-9F0D3DCB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9D1BC-085C-43F8-BFB5-E7B52850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D8834-225F-4E8D-AC40-001EE1A1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6777E1-324E-4D41-9753-DFDAB8B7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2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31162-D36F-45E7-8BAF-5518C192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501AF-7C4E-4C17-B1F2-3F08BE21D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0192A-9B7A-469E-AEED-A24D3F5D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5CEBA-F45D-4AE5-B7CB-B3BD76CC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33E04-FA6C-4977-BE4D-29B55A1E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6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1BF0C-9508-47F9-85F1-2655AAA3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C9A517-CFED-40FD-992C-2AB5FED2C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C28234-B787-4675-8871-F65FD929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72085-3966-41E7-BDE1-19E16CC0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7A5A2-9536-48D2-851C-FC80E5A0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E67AFD-9F65-4B07-AC76-A1240D66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5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80260-7B2B-4890-B148-3544FC9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1F6BAF-5FFE-45AE-8D9C-EC3490BC6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D1D962-6FCE-466A-B1C8-F5D693F78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0A37FE-B2D9-4AB2-9A9B-4D0047BCC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E3EEC-97F3-4364-9AE6-B58597108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E86074-170C-4945-AA7A-BF3738DD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12D8CB-AD2B-4A81-A8BC-14F65906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EA0C78-7575-477A-AA4A-0D61DE37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3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D1788-5D8E-4C55-95DD-A0C6ABCE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76ACB2-AF06-4C6C-801D-2687694D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781954-C8F8-460B-B894-1A0303DD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D2B9C8-6B9D-4670-BA3F-2E53A349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2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6BA270-E171-44BC-8C9F-57511874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62FAE5-2910-47BD-9D71-BEF86C96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B1B90-9849-4B3E-9277-5B5A3E51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9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CACB8-B5DB-4AF7-A018-53B7D406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0BAF5-F607-4A4D-981B-2868C511E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ED5A98-11AC-41DA-8786-410ED85C6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E56514-4A4A-416D-A2CA-76C23E78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6F685C-C06A-44C3-B819-D05226DE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E93ED3-BB4B-4619-89C2-F60ECF37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8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A9392-D629-4350-A5D6-7B40A8CE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D1C7ED-A884-430A-90C2-0B69011E5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79389-3B3F-4180-BBDE-B5D053FC5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5074B2-DEB4-4829-92EA-19893543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870B74-4E28-450F-ADD9-8B883284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66EB90-F7B4-4CCD-B9C2-051AB6E1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B5F63-B111-4DD5-B3C1-795A0D3B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68DEFD-3CC4-4360-9A2F-DF9B5BC29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FD145-2AD4-4696-A972-C9C22AA71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7310-8FFB-4B07-89ED-F3B8EA66B76C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35239-FB12-4088-A59A-A3376EED4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CB5CE2-FFFB-49F5-AC9C-5C4C1380B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46AD5-DDC6-431B-BE99-E902F0D4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2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pmv83y0a2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DDB913-2EA3-493E-9A2F-718A983D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29" y="1600200"/>
            <a:ext cx="5124450" cy="512445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512586-7E0F-40B4-BCA6-AA459A1B6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1154" y="772319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dirty="0"/>
              <a:t>«БИ ГЭ</a:t>
            </a:r>
            <a:r>
              <a:rPr lang="en-US" sz="4400" dirty="0"/>
              <a:t>h</a:t>
            </a:r>
            <a:r>
              <a:rPr lang="ru-RU" sz="4400" dirty="0"/>
              <a:t>ЭН ГАНСААРАА, БИДЭ ГЭ</a:t>
            </a:r>
            <a:r>
              <a:rPr lang="en-US" sz="4400" dirty="0"/>
              <a:t>h</a:t>
            </a:r>
            <a:r>
              <a:rPr lang="ru-RU" sz="4400" dirty="0"/>
              <a:t>ЭН ХАМТААРАА»</a:t>
            </a:r>
          </a:p>
        </p:txBody>
      </p:sp>
    </p:spTree>
    <p:extLst>
      <p:ext uri="{BB962C8B-B14F-4D97-AF65-F5344CB8AC3E}">
        <p14:creationId xmlns:p14="http://schemas.microsoft.com/office/powerpoint/2010/main" val="28189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C2173-150B-4FDD-A78F-7F43DF153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576" y="3067704"/>
            <a:ext cx="9144000" cy="2387600"/>
          </a:xfrm>
        </p:spPr>
        <p:txBody>
          <a:bodyPr>
            <a:noAutofit/>
          </a:bodyPr>
          <a:lstStyle/>
          <a:p>
            <a:r>
              <a:rPr lang="ru-RU" sz="4800" dirty="0" err="1"/>
              <a:t>Даабари</a:t>
            </a:r>
            <a:r>
              <a:rPr lang="ru-RU" sz="4800" dirty="0"/>
              <a:t>: </a:t>
            </a:r>
            <a:r>
              <a:rPr lang="en-US" sz="4800" dirty="0"/>
              <a:t>Y</a:t>
            </a:r>
            <a:r>
              <a:rPr lang="ru-RU" sz="4800" dirty="0" err="1"/>
              <a:t>гтэ</a:t>
            </a:r>
            <a:r>
              <a:rPr lang="en-US" sz="4800" dirty="0"/>
              <a:t>h</a:t>
            </a:r>
            <a:r>
              <a:rPr lang="ru-RU" sz="4800" dirty="0"/>
              <a:t>эн </a:t>
            </a:r>
            <a:r>
              <a:rPr lang="en-US" sz="4800" dirty="0"/>
              <a:t>y</a:t>
            </a:r>
            <a:r>
              <a:rPr lang="ru-RU" sz="4800" dirty="0" err="1"/>
              <a:t>гэнууд</a:t>
            </a:r>
            <a:r>
              <a:rPr lang="ru-RU" sz="4800" dirty="0"/>
              <a:t> </a:t>
            </a:r>
            <a:r>
              <a:rPr lang="ru-RU" sz="4800" dirty="0" err="1"/>
              <a:t>соо</a:t>
            </a:r>
            <a:r>
              <a:rPr lang="en-US" sz="4800" dirty="0"/>
              <a:t>h</a:t>
            </a:r>
            <a:r>
              <a:rPr lang="ru-RU" sz="4800" dirty="0" err="1"/>
              <a:t>оо</a:t>
            </a:r>
            <a:r>
              <a:rPr lang="ru-RU" sz="4800" dirty="0"/>
              <a:t> </a:t>
            </a:r>
            <a:r>
              <a:rPr lang="ru-RU" sz="4800" dirty="0" err="1"/>
              <a:t>дайбар</a:t>
            </a:r>
            <a:r>
              <a:rPr lang="ru-RU" sz="4800" dirty="0"/>
              <a:t> </a:t>
            </a:r>
            <a:r>
              <a:rPr lang="ru-RU" sz="4800" dirty="0" err="1"/>
              <a:t>угэнуудые</a:t>
            </a:r>
            <a:r>
              <a:rPr lang="ru-RU" sz="4800" dirty="0"/>
              <a:t> </a:t>
            </a:r>
            <a:r>
              <a:rPr lang="ru-RU" sz="4800" dirty="0" err="1"/>
              <a:t>олохо</a:t>
            </a: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r>
              <a:rPr lang="ru-RU" sz="4800" dirty="0" err="1"/>
              <a:t>Харыш</a:t>
            </a:r>
            <a:r>
              <a:rPr lang="ru-RU" sz="4800" dirty="0"/>
              <a:t>, </a:t>
            </a:r>
            <a:r>
              <a:rPr lang="ru-RU" sz="4800" dirty="0" err="1"/>
              <a:t>усэгэлдэр</a:t>
            </a:r>
            <a:r>
              <a:rPr lang="ru-RU" sz="4800" dirty="0"/>
              <a:t>, </a:t>
            </a:r>
            <a:r>
              <a:rPr lang="ru-RU" sz="4800" dirty="0" err="1"/>
              <a:t>онтохон</a:t>
            </a:r>
            <a:r>
              <a:rPr lang="ru-RU" sz="4800" dirty="0"/>
              <a:t>, </a:t>
            </a:r>
            <a:r>
              <a:rPr lang="ru-RU" sz="4800" dirty="0" err="1"/>
              <a:t>углөөдэр</a:t>
            </a:r>
            <a:r>
              <a:rPr lang="ru-RU" sz="4800" dirty="0"/>
              <a:t>, </a:t>
            </a:r>
            <a:r>
              <a:rPr lang="ru-RU" sz="4800" dirty="0" err="1"/>
              <a:t>уржадэр</a:t>
            </a:r>
            <a:r>
              <a:rPr lang="ru-RU" sz="4800" dirty="0"/>
              <a:t>, </a:t>
            </a:r>
            <a:r>
              <a:rPr lang="ru-RU" sz="4800" dirty="0" err="1"/>
              <a:t>юм</a:t>
            </a:r>
            <a:r>
              <a:rPr lang="ru-RU" sz="4800" dirty="0"/>
              <a:t>, </a:t>
            </a:r>
            <a:r>
              <a:rPr lang="ru-RU" sz="4800" dirty="0" err="1"/>
              <a:t>сааддэр</a:t>
            </a:r>
            <a:r>
              <a:rPr lang="ru-RU" sz="4800" dirty="0"/>
              <a:t>, </a:t>
            </a:r>
            <a:r>
              <a:rPr lang="ru-RU" sz="4800" dirty="0" err="1"/>
              <a:t>мунөөдэр</a:t>
            </a:r>
            <a:r>
              <a:rPr lang="ru-RU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48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D33D-DA41-48C4-8C5F-575C3946E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953" y="11761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Хэшээлэй</a:t>
            </a:r>
            <a:r>
              <a:rPr lang="ru-RU" dirty="0"/>
              <a:t> </a:t>
            </a:r>
            <a:r>
              <a:rPr lang="ru-RU" dirty="0" err="1"/>
              <a:t>темэ</a:t>
            </a:r>
            <a:r>
              <a:rPr lang="ru-RU" dirty="0"/>
              <a:t> : </a:t>
            </a:r>
            <a:r>
              <a:rPr lang="ru-RU" dirty="0" err="1"/>
              <a:t>Сагай</a:t>
            </a:r>
            <a:r>
              <a:rPr lang="ru-RU" dirty="0"/>
              <a:t> </a:t>
            </a:r>
            <a:r>
              <a:rPr lang="ru-RU" dirty="0" err="1"/>
              <a:t>дайбар</a:t>
            </a:r>
            <a:r>
              <a:rPr lang="ru-RU" dirty="0"/>
              <a:t> </a:t>
            </a:r>
            <a:r>
              <a:rPr lang="en-US" dirty="0"/>
              <a:t>y</a:t>
            </a:r>
            <a:r>
              <a:rPr lang="ru-RU" dirty="0"/>
              <a:t>гэ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C36704-E428-4ED8-BE67-EC15A128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071" y="2545975"/>
            <a:ext cx="3944471" cy="394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0C1D7-4D7A-4A1A-A839-1133DA73A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259" y="2126410"/>
            <a:ext cx="9144000" cy="2387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https://learningapps.org/watch?v=ppmv83y0a24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96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12754-07E6-4E3A-BD13-738EAEFF4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5970EF-63E4-4D5C-B8E9-FE7A4A3D5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44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65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Даабари: Yгтэhэн yгэнууд сооhоо дайбар угэнуудые олохо   Харыш, усэгэлдэр, онтохон, углөөдэр, уржадэр, юм, сааддэр, мунөөдэр.</vt:lpstr>
      <vt:lpstr>Хэшээлэй темэ : Сагай дайбар yгэ  </vt:lpstr>
      <vt:lpstr>https://learningapps.org/watch?v=ppmv83y0a24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2024-03-14T07:12:37Z</dcterms:created>
  <dcterms:modified xsi:type="dcterms:W3CDTF">2024-03-14T07:45:19Z</dcterms:modified>
</cp:coreProperties>
</file>