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5D40A-5BC2-4F07-A00B-3E5A73BA5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B52E5D-363D-4A2F-A42A-75B5E12E5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8536-740E-4D2B-86FB-2F2B8CDE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B0309-8255-40F7-A3DA-6AB78DB0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7B337-9B92-4387-956C-349EA264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1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767FB-0BB1-4926-8B11-A516A3B1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4A8486-A2C0-493F-8621-750A1DB2B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543F6-2B49-49E6-8D4C-860631BD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C6908-273C-42CF-95DC-940539B2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BD286-3F57-4C04-AF35-6BBF38DD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4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D5DC8B-817C-453B-B752-FBA91C92C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D06DC0-0FDA-457D-A059-7DFB5A950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08B8D-21FC-4D0C-BD1A-1B0E333D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C3266-3826-46C5-A32B-CE6E9617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88670-A1AD-4F8B-98B4-4662FD32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3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9373F-91A4-4BA6-A6D3-D9ED4A22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254EFF-DBF0-4C1E-B38A-26FF0E5AC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1C130-9AF0-4AA8-9809-CC1A9527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3B1E7-E934-403B-B069-52518D31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E8FD6-E278-4D17-885D-BE5E55C2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C5028-820F-4700-ADB2-75B105C5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1B3D0-B2DB-4181-B5D1-7C934CE7B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4D78F-BB1B-4887-9D44-A190B58F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A4197-C1A5-4AA3-B17E-F69092CC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BA21B8-1C7B-403F-A5C8-C221883B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2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42A60-2F95-4029-831F-0BECAA12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F7405-AB27-4AF3-9985-1F3FE65B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95E5CA-F567-4853-81CB-D48FFD40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6E45D6-10C8-485C-B3C2-0DBCBE56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CE5FBB-7B9F-4532-9639-46CE06EA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F9862-40C7-463C-A295-75B522E5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3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A992-F41C-42BA-918C-15BB424C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52306F-F24D-4085-8F5D-A37D6FF2B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1A3897-91EB-4263-A722-7D842940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A62393-0CAB-4AF2-B3F2-C5C097F45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2815F-EF29-4502-8C7C-C74E156EA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330EBE-B97D-4398-9283-59FA9BCC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06362E-B9F2-4269-9568-28A4881A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CCF159-F301-4187-AF2C-EFD7B1F9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3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F9C41-0B76-49D2-9B46-18C783E0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1D75E5-4CC0-4C55-9654-7EE7219A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2F0CA8-1709-496D-AEF9-C73B1048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D7DFA1-389E-4B9B-B7F4-6E21A84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2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EE2588-1286-4067-BF9B-E5AA5E27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CE0494-E801-483B-9296-96A6EF56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8B14EA-161E-4DE3-996E-C777C7EC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7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EA24D-8593-483A-ACFB-FD1244BD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4B431-3A5B-4D9C-84D7-18625724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205EDF-EFC1-4A42-BE92-7D3FA6579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716EA-55BA-49A1-968F-68ECF51D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759388-2CA8-4BEB-884E-370CAA9B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412B95-D4BA-4374-B562-2F66118B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0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748C3-5FE8-4CBF-A4A8-6318F7DA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D60902-70DC-48E8-8994-238BA4463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DAB10A-C296-4BAE-AA18-9B00955D1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D6376-8372-48AB-A863-A66A441A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3678ED-A0B5-4CD7-A3EB-310D5CC2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E040EB-9028-4E47-A63E-0661DAA1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6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9DD56-08B0-4E18-8FFA-7564A352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EDDC78-131D-4827-8773-5EBA4C3C6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AEFF7-D71B-4173-9EE6-DF3E9BA3F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0BC8-6E2D-4BEE-993C-D6C3C368D7D1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8DE640-B6E9-4186-90B7-997380C5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02252-02EE-4A56-828F-848981062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9EC8-1D6D-4CC0-9DB3-81544EDB3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ntDJm_b9k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E2430-DDDB-40FC-B5E1-1994A40C0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6363"/>
            <a:ext cx="9144000" cy="2387600"/>
          </a:xfrm>
        </p:spPr>
        <p:txBody>
          <a:bodyPr>
            <a:noAutofit/>
          </a:bodyPr>
          <a:lstStyle/>
          <a:p>
            <a:r>
              <a:rPr lang="ru-RU" sz="8000" dirty="0" err="1"/>
              <a:t>Уч.ник</a:t>
            </a:r>
            <a:r>
              <a:rPr lang="ru-RU" sz="8000" dirty="0"/>
              <a:t>, </a:t>
            </a:r>
            <a:r>
              <a:rPr lang="ru-RU" sz="8000" dirty="0" err="1"/>
              <a:t>п.нал</a:t>
            </a:r>
            <a:r>
              <a:rPr lang="ru-RU" sz="8000" dirty="0"/>
              <a:t>, </a:t>
            </a:r>
            <a:r>
              <a:rPr lang="ru-RU" sz="8000" dirty="0" err="1"/>
              <a:t>т.традь</a:t>
            </a:r>
            <a:r>
              <a:rPr lang="ru-RU" sz="8000" dirty="0"/>
              <a:t>, </a:t>
            </a:r>
            <a:r>
              <a:rPr lang="ru-RU" sz="8000" dirty="0" err="1"/>
              <a:t>л.теть</a:t>
            </a:r>
            <a:r>
              <a:rPr lang="ru-RU" sz="8000" dirty="0"/>
              <a:t>, </a:t>
            </a:r>
            <a:r>
              <a:rPr lang="ru-RU" sz="8000" dirty="0" err="1"/>
              <a:t>м.дведь</a:t>
            </a:r>
            <a:r>
              <a:rPr lang="ru-RU" sz="8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67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C0CF9F-9E5B-4716-8820-1E07D776B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2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DD64A-D52E-48D8-B676-A36483A99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3257"/>
            <a:ext cx="9144000" cy="2387600"/>
          </a:xfrm>
        </p:spPr>
        <p:txBody>
          <a:bodyPr>
            <a:noAutofit/>
          </a:bodyPr>
          <a:lstStyle/>
          <a:p>
            <a:r>
              <a:rPr lang="ru-RU" sz="6600" dirty="0"/>
              <a:t>Весна. Снег. В лесу на деревьях листочки. Зелёная травка. Птицы гнёзда. Ёж в норе.</a:t>
            </a:r>
          </a:p>
        </p:txBody>
      </p:sp>
    </p:spTree>
    <p:extLst>
      <p:ext uri="{BB962C8B-B14F-4D97-AF65-F5344CB8AC3E}">
        <p14:creationId xmlns:p14="http://schemas.microsoft.com/office/powerpoint/2010/main" val="51072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BF663-F673-4692-B372-059FDEDA0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470" y="2235200"/>
            <a:ext cx="9144000" cy="2387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https://youtu.be/rntDJm_b9kg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44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71B35B-EDAA-4A3E-A6E6-AC7205227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70007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7DFC42-4B48-472F-98D3-74D86EABF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966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8D7C56-6E52-44BA-8307-70F086F2C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450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6AB897-CCDF-463F-96CE-FDB94643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4593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3B877E-3582-46C0-9224-C57344A88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953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523858-9306-4C1F-A7B2-E0FBD5C90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6596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Уч.ник, п.нал, т.традь, л.теть, м.дведь.</vt:lpstr>
      <vt:lpstr>Весна. Снег. В лесу на деревьях листочки. Зелёная травка. Птицы гнёзда. Ёж в норе.</vt:lpstr>
      <vt:lpstr>https://youtu.be/rntDJm_b9kg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Уч.ник, п.нал, т.традь, л.теть, м.дведь.</dc:title>
  <dc:creator>Пользователь</dc:creator>
  <cp:lastModifiedBy>Пользователь</cp:lastModifiedBy>
  <cp:revision>2</cp:revision>
  <dcterms:created xsi:type="dcterms:W3CDTF">2024-03-04T13:09:20Z</dcterms:created>
  <dcterms:modified xsi:type="dcterms:W3CDTF">2024-03-05T13:48:47Z</dcterms:modified>
</cp:coreProperties>
</file>