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64798-E905-49C0-8B86-9BE416511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D7CCA3-CC54-4C68-A3EB-DE5E66A15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8923-698A-499B-8441-B0D8FD72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917B0-F7D4-4C35-9AAE-A545E3B2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2C04B-0645-4C75-968A-D2898999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6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4DEE4-7232-4D59-A85D-8D748894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D905C-36AF-434E-819A-20C5DB47E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47BEF-2EEB-407B-9ADD-00E0BF97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32F75-03B9-4479-ACFC-E27D9890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6C0A6-E6D2-47FD-9985-6A114B6F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B98C1C-BBE7-4DD9-A3E4-D9D1ADB49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363838-85DB-475F-BD3A-EBEE59F2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7A225-C0A0-4418-9BE1-E4A751DD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8B157-8FFE-40B9-816B-7E9217B1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FA2E6-65B2-47FA-9231-C5279D88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1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B01BE-2F66-4CCE-8642-769667A7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0A139-A6AF-46E9-A57F-3420151A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9F4C77-91ED-4AB3-AFE9-8DF89ACE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C3236-317B-47F0-864D-C3CF78E0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5D3EB-2EBD-414F-B3C0-3FA3435D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0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9150-3DA4-41EB-82A1-93F40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358BCF-2A3E-41B3-A6BF-E247F023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F0320-029E-4167-AE16-6E446405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962E1-E0BB-494C-923B-2AF30495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9C4F4-3886-4B06-A14F-68539283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7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AF07E-BF01-4CCD-A7F1-7619E469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C115F-365C-4C1F-95CC-CA73F3736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055E83-4689-454E-9231-E74DE6CF2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FAC0C-010E-440B-A4CA-8D66816D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E6359-22F7-478D-AECC-6C3B667B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48FA9-9561-49B4-BD54-D4ED668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7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D04-9BE6-4D11-AC97-9646F199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7C4D48-4E3A-4B03-BB59-3E2E491A6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A62D7-7650-457E-A0BF-62D31F4FE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E0389D-7F7A-4912-8F37-A4590FBB5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E30D18-7112-400E-A6E8-62E36DECA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FECDC6-511E-4359-9962-E74D4572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0A01F5-D4FE-436D-8E87-61B1AC06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8C93DE-4C07-4D1F-B927-BD57691B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81AF-8C51-4253-B7D6-83D19EBA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06F745-5A89-4B78-8270-B7073B12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3B3035-2A14-42CC-AD48-F59E87DD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6E43ED-15A0-4B36-84E6-3667FFA1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4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977DDC-613C-464E-A08D-73C41A2E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9587FE-89D9-4A3E-8A7C-1EE61DA0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9E9AEE-BB60-48EC-8A02-AD8B26C1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3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8FF1-9C8E-4D52-B96E-07AF7DE0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E86716-6496-45EC-9E57-7C96A6C6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46A6C-8D9F-4AEA-8AFF-6FD79D827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F4B8-254F-4C60-B417-13CE4C3C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9C46A-94FB-4652-9FD6-D91913FE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0ED340-0DC6-4F3C-866F-E63D02E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1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958F-5BC6-49B7-8463-E5DAA9F0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41DF80-7F05-4245-9304-9F4A8F992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618671-77ED-40CC-B925-BB3AD014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8B0F2B-6AC1-4524-826E-80B07D4D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B3593-A160-4E59-AF70-801E41C1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B45C9-C890-4845-8788-8467446B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6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13E55-456F-44EB-B801-515F3EEC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D3635-082F-4864-AD2E-B4283E4D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762AC-587E-4564-BF76-DD44F0C7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F8ED-C0EF-480E-9E84-16CDC27FF7F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230F5-74BB-4733-B273-19800CF15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0B19B-D83F-4205-870F-8AA582E51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232F-92A0-415D-A907-C306F0E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gDhTBFhbZI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sii61v0k2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FA706-60D0-4122-830C-A9247647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3824B-AC55-44B5-9FE4-976B7522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09" y="1530444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dirty="0"/>
              <a:t>Дружба – это «близкие отношения, основанные на взаимном доверии, привязанности, общности интересов» (Толковый словарь Ожегова).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407A90-95F2-4CB7-BE3B-448F4642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51" y="3634429"/>
            <a:ext cx="4170511" cy="31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8DE24-3A90-49BB-91E1-96138EB3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62" y="4560514"/>
            <a:ext cx="10515600" cy="2852737"/>
          </a:xfrm>
        </p:spPr>
        <p:txBody>
          <a:bodyPr>
            <a:noAutofit/>
          </a:bodyPr>
          <a:lstStyle/>
          <a:p>
            <a:r>
              <a:rPr lang="ru-RU" sz="4800" dirty="0"/>
              <a:t>Подарок</a:t>
            </a:r>
            <a:br>
              <a:rPr lang="ru-RU" sz="4800" dirty="0"/>
            </a:br>
            <a:r>
              <a:rPr lang="ru-RU" sz="4800" dirty="0"/>
              <a:t>На день рожденья Кактусу подарок подарили</a:t>
            </a:r>
            <a:br>
              <a:rPr lang="ru-RU" sz="4800" dirty="0"/>
            </a:br>
            <a:r>
              <a:rPr lang="ru-RU" sz="4800" dirty="0"/>
              <a:t>И поздравленья Кактусу любезно говорили:</a:t>
            </a:r>
            <a:br>
              <a:rPr lang="ru-RU" sz="4800" dirty="0"/>
            </a:br>
            <a:r>
              <a:rPr lang="ru-RU" sz="4800" dirty="0"/>
              <a:t>— Примите, милый Кактус, от нас сегодня в дар</a:t>
            </a:r>
            <a:br>
              <a:rPr lang="ru-RU" sz="4800" dirty="0"/>
            </a:br>
            <a:r>
              <a:rPr lang="ru-RU" sz="4800" dirty="0"/>
              <a:t>Прекрасный-распрекрасный большой воздушный...</a:t>
            </a:r>
            <a:br>
              <a:rPr lang="ru-RU" sz="4800" dirty="0"/>
            </a:br>
            <a:r>
              <a:rPr lang="ru-RU" sz="4800" dirty="0"/>
              <a:t>Бах!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6348B-A9C8-4380-80E5-34D4DE3D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35" y="1580309"/>
            <a:ext cx="285273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BCDE7-8F50-43F1-954A-17453221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0" y="1440797"/>
            <a:ext cx="10515600" cy="28527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https://youtu.be/bgDhTBFhbZI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61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E77EF623-8701-4D94-8B4C-78D7A8FFE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2"/>
            <a:ext cx="12192000" cy="6860502"/>
          </a:xfrm>
        </p:spPr>
      </p:pic>
    </p:spTree>
    <p:extLst>
      <p:ext uri="{BB962C8B-B14F-4D97-AF65-F5344CB8AC3E}">
        <p14:creationId xmlns:p14="http://schemas.microsoft.com/office/powerpoint/2010/main" val="50739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19F362-C513-41D4-8C65-B73C043B0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478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6A7D88-1233-49D7-A37C-45EEFC05B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3161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AE7FF-9B09-45DB-968E-6F3DB234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https://learningapps.org/watch?v=psii61v0k24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28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76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Дружба – это «близкие отношения, основанные на взаимном доверии, привязанности, общности интересов» (Толковый словарь Ожегова).</vt:lpstr>
      <vt:lpstr>Подарок На день рожденья Кактусу подарок подарили И поздравленья Кактусу любезно говорили: — Примите, милый Кактус, от нас сегодня в дар Прекрасный-распрекрасный большой воздушный... Бах! </vt:lpstr>
      <vt:lpstr>https://youtu.be/bgDhTBFhbZI</vt:lpstr>
      <vt:lpstr>Презентация PowerPoint</vt:lpstr>
      <vt:lpstr>Презентация PowerPoint</vt:lpstr>
      <vt:lpstr>Презентация PowerPoint</vt:lpstr>
      <vt:lpstr>https://learningapps.org/watch?v=psii61v0k24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2024-02-27T14:26:31Z</dcterms:created>
  <dcterms:modified xsi:type="dcterms:W3CDTF">2024-02-27T15:39:46Z</dcterms:modified>
</cp:coreProperties>
</file>