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D0891-9BF2-4155-AF88-B96483CA8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98CFAD-BF7A-4D99-84BA-49E8E8F37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F14A25-E6E9-4B7C-9A1D-C183119A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01B6-EF3B-49FE-AC67-5041F7793F89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A99F0E-8E2F-4399-A473-9D1CB0178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C33BD-ECAE-4F99-9D9F-7AFBED59B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0EBA-9627-4955-8181-DA6EFD0AD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67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61ED7-9C41-4B74-9623-B47B131E2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579862-73C6-43CC-B22F-81EC33935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0A22AC-CA65-4D55-AD83-3A5BA201A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01B6-EF3B-49FE-AC67-5041F7793F89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7990CC-9CB6-4427-AF90-0D1BD227D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522C19-2766-4804-84D3-1F157A76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0EBA-9627-4955-8181-DA6EFD0AD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82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DB664B0-CCCE-4A52-AB1F-AAF3BE358D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E632E0-86A2-4156-A7E8-C5A7E12B1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42B92C-83F3-4209-B70B-30C86D145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01B6-EF3B-49FE-AC67-5041F7793F89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D6C571-3047-4D0C-B09C-78C4D6C8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9F48F1-AA71-4EB0-9634-31584286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0EBA-9627-4955-8181-DA6EFD0AD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9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FCF21-DA9F-4CD7-87F6-779FE97B0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F3F184-ABC9-48CD-A78D-04C8EC038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141451-8BC4-4924-AD21-00262612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01B6-EF3B-49FE-AC67-5041F7793F89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35E0C-0ADE-4C1D-AB40-1AC87AF9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53D1A0-2DD0-4E32-8AC6-973FDB3CC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0EBA-9627-4955-8181-DA6EFD0AD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5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3E2FA-E5E4-4B43-9123-18690F568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F831DF-8A90-4DBF-90C0-DB2D127C3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CA5018-448D-47DC-B154-E073C9005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01B6-EF3B-49FE-AC67-5041F7793F89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06DE6E-B61B-47FE-96BA-118F9A50A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23C2B4-8B7C-45DF-A676-73EAB76C6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0EBA-9627-4955-8181-DA6EFD0AD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68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90B53-B691-425E-8430-EFF02DE11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FAFBD0-1713-4F84-A772-9F2324CCB3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667E0B-9731-49DB-AD7D-A814D7A79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1BDC65-ED36-4E69-97D4-578E9BA13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01B6-EF3B-49FE-AC67-5041F7793F89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59778E-A83B-4561-91C1-F087CA604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F20E5D-8F4C-4AAE-9AE6-F3DC7BF92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0EBA-9627-4955-8181-DA6EFD0AD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54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27499-0BA2-48F2-B8BB-8A2A4D79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3EDDA0-9B87-4716-90B1-E6715C367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89D814-8AAF-4B7E-BE8E-CE9F85BB1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A6D3EE7-A123-4550-9BA8-3E7F387CD6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31EA88-2C86-4CA8-A19E-570874E74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86D5BCE-E5BF-4B08-BA97-BC752EDF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01B6-EF3B-49FE-AC67-5041F7793F89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9A4161-CD58-402E-A121-821891378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E310C2-E2D2-4F1E-BD0D-D694B0D53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0EBA-9627-4955-8181-DA6EFD0AD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8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A199A-5D26-4DB8-83EB-B32019B9F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549CCA-15A8-496D-A3AE-CFCF8076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01B6-EF3B-49FE-AC67-5041F7793F89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17BEE0-5DAF-4132-8252-3E5D18CB6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20F365-D943-44AD-8152-634F31B3C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0EBA-9627-4955-8181-DA6EFD0AD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87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32CDDD-2A3F-405C-82A4-12B8E8D29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01B6-EF3B-49FE-AC67-5041F7793F89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E844E9-5230-476B-AD93-576C75EF5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055D64-6562-45D1-BAFE-1D9CF8528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0EBA-9627-4955-8181-DA6EFD0AD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216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F7AC0-C5E8-4F9E-AD5E-6479A9A6A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919D9A-BD41-49EF-AB6D-9BAF31AF2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2FD05D-87C5-415E-A311-6A12548AA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F482D0-D8D8-4000-87FC-88FF76FD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01B6-EF3B-49FE-AC67-5041F7793F89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01A0CF-27C9-41F4-8619-5B62B3E9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ECDD21-E070-4F94-8C3E-109776A5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0EBA-9627-4955-8181-DA6EFD0AD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84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2163E-55B0-4B19-BC9B-95F073BBB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B6FFD6-07AA-4128-8231-B5AFC34E6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3C1B05-2ED5-41F3-8BF2-0549CC228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6AEB1C-9E21-49EF-A9EE-BF1DFA1F7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01B6-EF3B-49FE-AC67-5041F7793F89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1EAA74-7526-452B-BD95-0268ECDB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EEF3BF-8C8E-4B2F-A264-77738765E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0EBA-9627-4955-8181-DA6EFD0AD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8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9E416-374C-4BD2-BB5D-B58867B06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2D2FD6-AFA9-4ACE-BB87-17CE0B327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8C8AE6-7F81-4039-BFB7-673D808D7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701B6-EF3B-49FE-AC67-5041F7793F89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4B7BAC-C382-4DA7-92A5-22DE6FD99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CF8009-9E99-4623-91B9-CACAA2C61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0EBA-9627-4955-8181-DA6EFD0AD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46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CF81A-5B3D-4849-BFD8-AF397AF612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07FBC0-A741-4C54-A26A-3206DA7B4E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CB1FC9-3694-4C88-A4DB-19DD9FE24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6034"/>
            <a:ext cx="12192001" cy="688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80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8B1700-F1C6-482F-86F0-3BE639B3C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870" y="1416424"/>
            <a:ext cx="4500283" cy="45002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2929A5-9A92-416A-A2C3-5FA7B52BD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1416424"/>
            <a:ext cx="4334436" cy="4334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F9660D-74C7-4602-B606-9BFE5E091DEB}"/>
              </a:ext>
            </a:extLst>
          </p:cNvPr>
          <p:cNvSpPr txBox="1"/>
          <p:nvPr/>
        </p:nvSpPr>
        <p:spPr>
          <a:xfrm>
            <a:off x="3666565" y="304800"/>
            <a:ext cx="40800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«Яблоко знаний»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F865C6-CE74-494A-AD1E-84CD9A688661}"/>
              </a:ext>
            </a:extLst>
          </p:cNvPr>
          <p:cNvSpPr txBox="1"/>
          <p:nvPr/>
        </p:nvSpPr>
        <p:spPr>
          <a:xfrm>
            <a:off x="927847" y="5916707"/>
            <a:ext cx="3430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/>
              <a:t>Все</a:t>
            </a:r>
            <a:r>
              <a:rPr lang="ru-RU" sz="4800" dirty="0"/>
              <a:t> </a:t>
            </a:r>
            <a:r>
              <a:rPr lang="ru-RU" sz="4800" b="1" dirty="0"/>
              <a:t>понятно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9492BA-39C5-4C0B-8549-16F89E3106F9}"/>
              </a:ext>
            </a:extLst>
          </p:cNvPr>
          <p:cNvSpPr txBox="1"/>
          <p:nvPr/>
        </p:nvSpPr>
        <p:spPr>
          <a:xfrm>
            <a:off x="5801529" y="5978262"/>
            <a:ext cx="6424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Мне еще нужно поработать</a:t>
            </a:r>
          </a:p>
        </p:txBody>
      </p:sp>
    </p:spTree>
    <p:extLst>
      <p:ext uri="{BB962C8B-B14F-4D97-AF65-F5344CB8AC3E}">
        <p14:creationId xmlns:p14="http://schemas.microsoft.com/office/powerpoint/2010/main" val="629484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82362-D9D1-4738-9879-68B8E295A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35356"/>
          </a:xfrm>
        </p:spPr>
        <p:txBody>
          <a:bodyPr>
            <a:normAutofit/>
          </a:bodyPr>
          <a:lstStyle/>
          <a:p>
            <a:r>
              <a:rPr lang="ru-RU" sz="3600" dirty="0"/>
              <a:t>Викторина «Самый внимательный читатель»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6BF6AF-9D2D-47D0-82ED-57D1D257B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76517" y="1325002"/>
            <a:ext cx="9144000" cy="165576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1</a:t>
            </a:r>
            <a:r>
              <a:rPr lang="ru-RU" sz="3200" dirty="0"/>
              <a:t>. О чем попросила мама девочек?</a:t>
            </a:r>
          </a:p>
          <a:p>
            <a:r>
              <a:rPr lang="ru-RU" sz="3200" dirty="0"/>
              <a:t>а) помочь прибрать квартиру</a:t>
            </a:r>
          </a:p>
          <a:p>
            <a:r>
              <a:rPr lang="ru-RU" sz="3200" dirty="0"/>
              <a:t>б) помочь вымыть посуду</a:t>
            </a:r>
          </a:p>
          <a:p>
            <a:r>
              <a:rPr lang="ru-RU" sz="3200" dirty="0"/>
              <a:t>в) сходить в магазин</a:t>
            </a:r>
          </a:p>
          <a:p>
            <a:endParaRPr lang="ru-RU" sz="3200" dirty="0">
              <a:solidFill>
                <a:srgbClr val="FF0000"/>
              </a:solidFill>
            </a:endParaRPr>
          </a:p>
          <a:p>
            <a:r>
              <a:rPr lang="ru-RU" sz="3200" dirty="0">
                <a:solidFill>
                  <a:srgbClr val="FF0000"/>
                </a:solidFill>
              </a:rPr>
              <a:t>2</a:t>
            </a:r>
            <a:r>
              <a:rPr lang="ru-RU" sz="3200" dirty="0"/>
              <a:t>. Чем занималась старшая сестра?</a:t>
            </a:r>
          </a:p>
          <a:p>
            <a:r>
              <a:rPr lang="ru-RU" sz="3200" dirty="0"/>
              <a:t>а) рисовала жирафа</a:t>
            </a:r>
          </a:p>
          <a:p>
            <a:r>
              <a:rPr lang="ru-RU" sz="3200" dirty="0"/>
              <a:t>б) смотрела телевизор</a:t>
            </a:r>
          </a:p>
          <a:p>
            <a:r>
              <a:rPr lang="ru-RU" sz="3200" dirty="0"/>
              <a:t>в) читала книгу об Африке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6701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2BA05-5485-4F4C-B462-62F6D0C3F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37882" y="584480"/>
            <a:ext cx="9144000" cy="23876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+mn-lt"/>
              </a:rPr>
              <a:t>3</a:t>
            </a:r>
            <a:r>
              <a:rPr lang="ru-RU" sz="3200" dirty="0">
                <a:latin typeface="+mn-lt"/>
              </a:rPr>
              <a:t>. Чем занималась младшая сестра?</a:t>
            </a:r>
            <a:br>
              <a:rPr lang="ru-RU" sz="3200" dirty="0">
                <a:latin typeface="+mn-lt"/>
              </a:rPr>
            </a:br>
            <a:r>
              <a:rPr lang="ru-RU" sz="3200" dirty="0">
                <a:latin typeface="+mn-lt"/>
              </a:rPr>
              <a:t>а) лепила из пластилина</a:t>
            </a:r>
            <a:br>
              <a:rPr lang="ru-RU" sz="3200" dirty="0">
                <a:latin typeface="+mn-lt"/>
              </a:rPr>
            </a:br>
            <a:r>
              <a:rPr lang="ru-RU" sz="3200" dirty="0">
                <a:latin typeface="+mn-lt"/>
              </a:rPr>
              <a:t>       б) читала детский журнал</a:t>
            </a:r>
            <a:br>
              <a:rPr lang="ru-RU" sz="3200" dirty="0">
                <a:latin typeface="+mn-lt"/>
              </a:rPr>
            </a:br>
            <a:r>
              <a:rPr lang="ru-RU" sz="3200" dirty="0">
                <a:latin typeface="+mn-lt"/>
              </a:rPr>
              <a:t>в) играла с куклой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9752BE-BF0D-46CC-B91F-5A485B254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69576" y="3960626"/>
            <a:ext cx="9144000" cy="1655762"/>
          </a:xfrm>
        </p:spPr>
        <p:txBody>
          <a:bodyPr>
            <a:normAutofit fontScale="25000" lnSpcReduction="20000"/>
          </a:bodyPr>
          <a:lstStyle/>
          <a:p>
            <a:r>
              <a:rPr lang="ru-RU" sz="12300" dirty="0">
                <a:solidFill>
                  <a:srgbClr val="FF0000"/>
                </a:solidFill>
              </a:rPr>
              <a:t>4</a:t>
            </a:r>
            <a:r>
              <a:rPr lang="ru-RU" sz="12300" dirty="0"/>
              <a:t>. Что решила младшая сестра?</a:t>
            </a:r>
          </a:p>
          <a:p>
            <a:r>
              <a:rPr lang="ru-RU" sz="12300" dirty="0"/>
              <a:t>а) дочитаю и помогу</a:t>
            </a:r>
          </a:p>
          <a:p>
            <a:r>
              <a:rPr lang="ru-RU" sz="12300" dirty="0"/>
              <a:t>                          б) сначала помогу, а потом буду лепить</a:t>
            </a:r>
          </a:p>
          <a:p>
            <a:r>
              <a:rPr lang="ru-RU" sz="12300" dirty="0"/>
              <a:t>в) немного поиграю и помогу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58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C3AFE-9374-478D-A9A7-30F6E96EC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30941" y="1041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  <a:latin typeface="+mn-lt"/>
              </a:rPr>
              <a:t>5</a:t>
            </a:r>
            <a:r>
              <a:rPr lang="ru-RU" sz="3600" dirty="0">
                <a:latin typeface="+mn-lt"/>
              </a:rPr>
              <a:t>. Что сказала старшая сестра?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а) что она путешествует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         б) что дорисует и придет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в) что уже идет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680312-732E-4713-ABA3-605BB7C02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22730" y="3628932"/>
            <a:ext cx="9144000" cy="1655762"/>
          </a:xfrm>
        </p:spPr>
        <p:txBody>
          <a:bodyPr>
            <a:normAutofit fontScale="25000" lnSpcReduction="20000"/>
          </a:bodyPr>
          <a:lstStyle/>
          <a:p>
            <a:r>
              <a:rPr lang="ru-RU" sz="12800" dirty="0">
                <a:solidFill>
                  <a:srgbClr val="FF0000"/>
                </a:solidFill>
              </a:rPr>
              <a:t>6</a:t>
            </a:r>
            <a:r>
              <a:rPr lang="ru-RU" sz="12800" dirty="0"/>
              <a:t>. Почему младшая сестра съела два</a:t>
            </a:r>
          </a:p>
          <a:p>
            <a:r>
              <a:rPr lang="ru-RU" sz="12800" dirty="0"/>
              <a:t>пирожных?</a:t>
            </a:r>
          </a:p>
          <a:p>
            <a:r>
              <a:rPr lang="ru-RU" sz="12800" dirty="0"/>
              <a:t>а) потому что старшая была в Африке</a:t>
            </a:r>
          </a:p>
          <a:p>
            <a:r>
              <a:rPr lang="ru-RU" sz="12800" dirty="0"/>
              <a:t>               б) потому что старшая не любила сладкого</a:t>
            </a:r>
          </a:p>
          <a:p>
            <a:r>
              <a:rPr lang="ru-RU" sz="12800" dirty="0"/>
              <a:t>              в) потому что старшую сестру наказали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77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52DD6-78A7-4DFC-BF6C-28089E543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75129" y="215152"/>
            <a:ext cx="9144000" cy="1026739"/>
          </a:xfrm>
        </p:spPr>
        <p:txBody>
          <a:bodyPr/>
          <a:lstStyle/>
          <a:p>
            <a:r>
              <a:rPr lang="ru-RU" dirty="0"/>
              <a:t>Правильные ответы 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4488C4-5584-4640-A000-C74691CD7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76518" y="1411941"/>
            <a:ext cx="9144000" cy="1655762"/>
          </a:xfrm>
        </p:spPr>
        <p:txBody>
          <a:bodyPr>
            <a:noAutofit/>
          </a:bodyPr>
          <a:lstStyle/>
          <a:p>
            <a:r>
              <a:rPr lang="ru-RU" sz="4000" dirty="0"/>
              <a:t>  1. </a:t>
            </a:r>
            <a:r>
              <a:rPr lang="ru-RU" sz="4000" dirty="0">
                <a:solidFill>
                  <a:srgbClr val="FF0000"/>
                </a:solidFill>
              </a:rPr>
              <a:t>б) </a:t>
            </a:r>
            <a:r>
              <a:rPr lang="ru-RU" sz="4000" dirty="0"/>
              <a:t>помочь вымыть посуду</a:t>
            </a:r>
          </a:p>
          <a:p>
            <a:r>
              <a:rPr lang="ru-RU" sz="4000" dirty="0"/>
              <a:t>   2</a:t>
            </a:r>
            <a:r>
              <a:rPr lang="ru-RU" sz="4000" dirty="0">
                <a:solidFill>
                  <a:srgbClr val="FF0000"/>
                </a:solidFill>
              </a:rPr>
              <a:t>. в)</a:t>
            </a:r>
            <a:r>
              <a:rPr lang="ru-RU" sz="4000" dirty="0"/>
              <a:t> читала книгу об Африке</a:t>
            </a:r>
          </a:p>
          <a:p>
            <a:r>
              <a:rPr lang="ru-RU" sz="4000" dirty="0"/>
              <a:t>3. </a:t>
            </a:r>
            <a:r>
              <a:rPr lang="ru-RU" sz="4000" dirty="0">
                <a:solidFill>
                  <a:srgbClr val="FF0000"/>
                </a:solidFill>
              </a:rPr>
              <a:t>а)</a:t>
            </a:r>
            <a:r>
              <a:rPr lang="ru-RU" sz="4000" dirty="0"/>
              <a:t> лепила из пластилина</a:t>
            </a:r>
          </a:p>
          <a:p>
            <a:r>
              <a:rPr lang="ru-RU" sz="4000" dirty="0"/>
              <a:t>             4. </a:t>
            </a:r>
            <a:r>
              <a:rPr lang="ru-RU" sz="4000" dirty="0">
                <a:solidFill>
                  <a:srgbClr val="FF0000"/>
                </a:solidFill>
              </a:rPr>
              <a:t>б)</a:t>
            </a:r>
            <a:r>
              <a:rPr lang="ru-RU" sz="4000" dirty="0"/>
              <a:t> сначала помогу, а потом буду лепить</a:t>
            </a:r>
          </a:p>
          <a:p>
            <a:r>
              <a:rPr lang="ru-RU" sz="4000" dirty="0"/>
              <a:t>5. </a:t>
            </a:r>
            <a:r>
              <a:rPr lang="ru-RU" sz="4000" dirty="0">
                <a:solidFill>
                  <a:srgbClr val="FF0000"/>
                </a:solidFill>
              </a:rPr>
              <a:t>а) </a:t>
            </a:r>
            <a:r>
              <a:rPr lang="ru-RU" sz="4000" dirty="0"/>
              <a:t>что она путешествует</a:t>
            </a:r>
          </a:p>
          <a:p>
            <a:r>
              <a:rPr lang="ru-RU" sz="4000" dirty="0"/>
              <a:t>          6. </a:t>
            </a:r>
            <a:r>
              <a:rPr lang="ru-RU" sz="4000" dirty="0">
                <a:solidFill>
                  <a:srgbClr val="FF0000"/>
                </a:solidFill>
              </a:rPr>
              <a:t>а)</a:t>
            </a:r>
            <a:r>
              <a:rPr lang="ru-RU" sz="4000" dirty="0"/>
              <a:t> потому что старшая была в Африке</a:t>
            </a:r>
          </a:p>
          <a:p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CB9AAA-D2EA-47EA-B1B5-3AA5EBA96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059" y="0"/>
            <a:ext cx="2823882" cy="28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81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B9C21-C55A-4EB2-99F6-FA8A93532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082" y="4188292"/>
            <a:ext cx="9144000" cy="2387600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Оцените свою работу:</a:t>
            </a:r>
            <a:br>
              <a:rPr lang="ru-RU" sz="4800" dirty="0">
                <a:solidFill>
                  <a:srgbClr val="FF0000"/>
                </a:solidFill>
              </a:rPr>
            </a:br>
            <a:r>
              <a:rPr lang="ru-RU" sz="4800" dirty="0"/>
              <a:t>6 баллов - 5</a:t>
            </a:r>
            <a:br>
              <a:rPr lang="ru-RU" sz="4800" dirty="0"/>
            </a:br>
            <a:r>
              <a:rPr lang="ru-RU" sz="4800" dirty="0"/>
              <a:t>4-5 баллов – 4</a:t>
            </a:r>
            <a:br>
              <a:rPr lang="ru-RU" sz="4800" dirty="0"/>
            </a:br>
            <a:r>
              <a:rPr lang="ru-RU" sz="4800" dirty="0"/>
              <a:t>3 балла – 3</a:t>
            </a:r>
            <a:br>
              <a:rPr lang="ru-RU" sz="4800" dirty="0"/>
            </a:br>
            <a:r>
              <a:rPr lang="ru-RU" sz="4800" dirty="0"/>
              <a:t>Меньше 3 – вы были не внимательны,</a:t>
            </a:r>
            <a:br>
              <a:rPr lang="ru-RU" sz="4800" dirty="0"/>
            </a:br>
            <a:r>
              <a:rPr lang="ru-RU" sz="4800" dirty="0"/>
              <a:t>стараться быть более внимательным при чтении</a:t>
            </a:r>
            <a:br>
              <a:rPr lang="ru-RU" sz="4800" dirty="0"/>
            </a:br>
            <a:endParaRPr lang="ru-RU" sz="4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4B3C95-9D96-4F20-82BE-D1DEBD608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772" y="3267916"/>
            <a:ext cx="4331228" cy="33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73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9B59E-644D-437A-AE84-7BAF884D9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517" y="2507689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Добрые слова не лень</a:t>
            </a:r>
            <a:br>
              <a:rPr lang="ru-RU" dirty="0"/>
            </a:br>
            <a:r>
              <a:rPr lang="ru-RU" dirty="0"/>
              <a:t>Повторять мне трижды в день.</a:t>
            </a:r>
            <a:br>
              <a:rPr lang="ru-RU" dirty="0"/>
            </a:br>
            <a:r>
              <a:rPr lang="ru-RU" dirty="0"/>
              <a:t>Только выйду за ворота,</a:t>
            </a:r>
            <a:br>
              <a:rPr lang="ru-RU" dirty="0"/>
            </a:br>
            <a:r>
              <a:rPr lang="ru-RU" dirty="0"/>
              <a:t>Всем идущим на работу,</a:t>
            </a:r>
            <a:br>
              <a:rPr lang="ru-RU" dirty="0"/>
            </a:br>
            <a:r>
              <a:rPr lang="ru-RU" dirty="0"/>
              <a:t>Кузнецу, ткачу, врачу,</a:t>
            </a:r>
            <a:br>
              <a:rPr lang="ru-RU" dirty="0"/>
            </a:br>
            <a:r>
              <a:rPr lang="ru-RU" dirty="0"/>
              <a:t>« С добрым утром!»-я кричу.</a:t>
            </a:r>
            <a:br>
              <a:rPr lang="ru-RU" dirty="0"/>
            </a:br>
            <a:r>
              <a:rPr lang="ru-RU" dirty="0"/>
              <a:t>« Добрый день!»- кричу я вслед</a:t>
            </a:r>
            <a:br>
              <a:rPr lang="ru-RU" dirty="0"/>
            </a:br>
            <a:r>
              <a:rPr lang="ru-RU" dirty="0"/>
              <a:t>Всем идущим на обед.</a:t>
            </a:r>
            <a:br>
              <a:rPr lang="ru-RU" dirty="0"/>
            </a:br>
            <a:r>
              <a:rPr lang="ru-RU" dirty="0"/>
              <a:t>« Добрый вечер!»-так встречаю</a:t>
            </a:r>
            <a:br>
              <a:rPr lang="ru-RU" dirty="0"/>
            </a:br>
            <a:r>
              <a:rPr lang="ru-RU" dirty="0"/>
              <a:t>Всех, домой спешащих к чаю.</a:t>
            </a:r>
          </a:p>
        </p:txBody>
      </p:sp>
    </p:spTree>
    <p:extLst>
      <p:ext uri="{BB962C8B-B14F-4D97-AF65-F5344CB8AC3E}">
        <p14:creationId xmlns:p14="http://schemas.microsoft.com/office/powerpoint/2010/main" val="1677407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A99471-3086-42A5-9468-9CE9DCE8E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29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7CA5A-4538-43AD-8A5F-152FE876D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037" y="1061337"/>
            <a:ext cx="10515600" cy="2852737"/>
          </a:xfrm>
        </p:spPr>
        <p:txBody>
          <a:bodyPr>
            <a:noAutofit/>
          </a:bodyPr>
          <a:lstStyle/>
          <a:p>
            <a:r>
              <a:rPr lang="ru-RU" sz="6600" dirty="0"/>
              <a:t>Относись к людям так,</a:t>
            </a:r>
            <a:br>
              <a:rPr lang="ru-RU" sz="6600" dirty="0"/>
            </a:br>
            <a:r>
              <a:rPr lang="ru-RU" sz="6600" dirty="0"/>
              <a:t>Как бы ты хотел,</a:t>
            </a:r>
            <a:br>
              <a:rPr lang="ru-RU" sz="6600" dirty="0"/>
            </a:br>
            <a:r>
              <a:rPr lang="ru-RU" sz="6600" dirty="0"/>
              <a:t>Чтоб относились к тебе.</a:t>
            </a:r>
            <a:br>
              <a:rPr lang="ru-RU" sz="6600" dirty="0"/>
            </a:br>
            <a:endParaRPr lang="ru-RU" sz="6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CB8DBE-2EC9-456E-963F-294131755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9740"/>
            <a:ext cx="4276165" cy="427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357</Words>
  <Application>Microsoft Office PowerPoint</Application>
  <PresentationFormat>Широкоэкранный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Викторина «Самый внимательный читатель»</vt:lpstr>
      <vt:lpstr>3. Чем занималась младшая сестра? а) лепила из пластилина        б) читала детский журнал в) играла с куклой </vt:lpstr>
      <vt:lpstr>5. Что сказала старшая сестра? а) что она путешествует          б) что дорисует и придет в) что уже идет </vt:lpstr>
      <vt:lpstr>Правильные ответы :</vt:lpstr>
      <vt:lpstr>Оцените свою работу: 6 баллов - 5 4-5 баллов – 4 3 балла – 3 Меньше 3 – вы были не внимательны, стараться быть более внимательным при чтении </vt:lpstr>
      <vt:lpstr> Добрые слова не лень Повторять мне трижды в день. Только выйду за ворота, Всем идущим на работу, Кузнецу, ткачу, врачу, « С добрым утром!»-я кричу. « Добрый день!»- кричу я вслед Всем идущим на обед. « Добрый вечер!»-так встречаю Всех, домой спешащих к чаю.</vt:lpstr>
      <vt:lpstr>Презентация PowerPoint</vt:lpstr>
      <vt:lpstr>Относись к людям так, Как бы ты хотел, Чтоб относились к тебе.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2024-02-25T09:31:19Z</dcterms:created>
  <dcterms:modified xsi:type="dcterms:W3CDTF">2024-02-25T12:01:56Z</dcterms:modified>
</cp:coreProperties>
</file>