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5C5DFD-4697-40B9-A4A7-6F7657C97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8DDB34E-BB85-46B9-9233-4B16466517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1AB21D-2BD9-418F-9072-B2125E3AB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80CE-F487-4657-880B-48CF5141F681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8BA2BB-D65C-4D28-9B28-C2E03A7FD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3DBBB1-5B82-44E4-A10F-775EFD808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5594-8228-4CAD-9656-474D1E7F8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682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4B3B16-52C4-48C8-85FA-3644669C4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E691676-9140-4899-8871-01D0BDF8F9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2E8F4DD-5C36-41EE-B168-550172F0F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80CE-F487-4657-880B-48CF5141F681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761895-18B1-445F-8171-24BAAC952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6A7DA4-3A2F-480F-A8AA-D2272CA53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5594-8228-4CAD-9656-474D1E7F8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683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2B56FBD-3815-4367-9105-FC9148E7F0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165CA9B-AF0D-4EAC-B697-D2BED62050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65950C-EB86-4612-9913-4083A00C8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80CE-F487-4657-880B-48CF5141F681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7F3E91-9830-472C-8914-069042A34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0622C6A-A97C-4959-8758-5270C8656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5594-8228-4CAD-9656-474D1E7F8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11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4E433F-2D37-4B49-BF4E-E65DD7ACC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43E757-A4C9-4FF5-AD92-C5FE8CD94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233B69A-AFFB-446D-981A-40739337C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80CE-F487-4657-880B-48CF5141F681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24E944-C662-455F-9C82-3EE5691DA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52CDA2-F476-4207-BDF7-BCD800BF1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5594-8228-4CAD-9656-474D1E7F8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751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D136ED-4425-44FD-99B5-BF9CD2B2E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A8211D-DE7B-4646-AF5E-482D68D6B6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E40AA1-0352-4F03-AEFB-12FFC98C7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80CE-F487-4657-880B-48CF5141F681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4508C4-780A-40EC-9FF6-3C2400BA4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9081AB-DBB4-4B45-AF21-BCFC819D5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5594-8228-4CAD-9656-474D1E7F8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8484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D99A81-4549-4445-A166-D450C7B93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1F7CE9-88B5-4442-9C4E-BA210C3C58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53E6179-F143-4458-B777-87FB9852F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EA3881A-079E-4719-848A-8426E49D4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80CE-F487-4657-880B-48CF5141F681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DB9C2C3-BF92-4183-9CE0-C2464738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968C877-695F-42DD-91F1-B1CCCBCFA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5594-8228-4CAD-9656-474D1E7F8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45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E63FE3-CB40-4344-977C-A4BB2D15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27FD2A4-ECF9-45F7-8E4D-9081AF410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53A4D82-2196-4782-BC24-5307FB029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DDD32AD-57D8-46C0-A196-3661869F1F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14572BD-3B96-4E15-BEFC-71474E38B1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041605A-9A73-4D78-A875-6E71A56A5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80CE-F487-4657-880B-48CF5141F681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E32B5E1-5D09-48A9-9E20-7B85E26D9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0878D54-E3E3-48E8-BA1E-AB6942898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5594-8228-4CAD-9656-474D1E7F8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88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928CBB-E58C-4A89-90C4-D849ADA34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8F9A228-AC3D-46FA-9E20-53880F5CA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80CE-F487-4657-880B-48CF5141F681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2392E33-8026-4FD6-8702-793D7CACA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C656E92-0C92-4749-AF61-DF5F8E7EA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5594-8228-4CAD-9656-474D1E7F8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995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F72CF8C-4C40-4805-A591-8A04587B6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80CE-F487-4657-880B-48CF5141F681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9F30BE6-B2B2-4546-8D84-4DAB5AB2B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A2C4E28-736E-4C20-8F8F-257889F13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5594-8228-4CAD-9656-474D1E7F8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903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44E85A-B17B-4639-87E0-BC96342D8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F01723-9A87-49C5-BF06-BFABE572FF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4B163F7-48FD-49BD-9C2D-5FCDC75551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1314DE6-F3F0-4656-A3CE-D4F07183A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80CE-F487-4657-880B-48CF5141F681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7126320-4A03-49FF-862C-42D457528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E07EAEB-3369-4EE7-A7F9-773468400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5594-8228-4CAD-9656-474D1E7F8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858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93712F-BBA3-4536-ACA7-718D05441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0E88339-EF13-4239-8AED-214744AE84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58046C1-19B6-43AB-9493-D2BC97BB27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4AF6471-49EC-41B3-84B7-706F82DEC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480CE-F487-4657-880B-48CF5141F681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57D1260-2B9C-43F3-A5B7-3522278D1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E3B2CE7-4E0E-487E-A088-8D064E3BF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C5594-8228-4CAD-9656-474D1E7F8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828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C30A25-7CF8-4B5F-BA0C-22BEB7CE4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7695CF-3A91-4253-A190-2329D145C6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D83470-6C8A-4FEE-AA1D-EEE93EAB8C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480CE-F487-4657-880B-48CF5141F681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11D706-DB16-4589-8789-F952F57EB9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504F567-0A05-4520-B042-7EB7F703D9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C5594-8228-4CAD-9656-474D1E7F8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6389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SAWr-KZhD0E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7EDBA6B-E65B-4007-A2AB-749F0FB5AD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204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F52DA5-04B8-4F68-BF25-BDBC35483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https://youtu.be/SAWr-KZhD0E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302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35679D-DE59-4D88-81D6-4068A0D2B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6094" y="3220104"/>
            <a:ext cx="9144000" cy="3637896"/>
          </a:xfrm>
        </p:spPr>
        <p:txBody>
          <a:bodyPr>
            <a:noAutofit/>
          </a:bodyPr>
          <a:lstStyle/>
          <a:p>
            <a:r>
              <a:rPr lang="ru-RU" sz="8800" dirty="0"/>
              <a:t>60-(43-20)=37</a:t>
            </a:r>
            <a:br>
              <a:rPr lang="ru-RU" sz="9600" dirty="0"/>
            </a:br>
            <a:br>
              <a:rPr lang="ru-RU" sz="9600" dirty="0"/>
            </a:br>
            <a:r>
              <a:rPr lang="ru-RU" sz="8800" dirty="0"/>
              <a:t>(28+40)-20=48</a:t>
            </a:r>
            <a:br>
              <a:rPr lang="ru-RU" sz="8800" dirty="0"/>
            </a:br>
            <a:br>
              <a:rPr lang="ru-RU" sz="8800" dirty="0"/>
            </a:br>
            <a:r>
              <a:rPr lang="ru-RU" sz="8800" dirty="0"/>
              <a:t>8-2+7=13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D89767-540B-48F9-BAA9-567E7BD5AAF7}"/>
              </a:ext>
            </a:extLst>
          </p:cNvPr>
          <p:cNvSpPr txBox="1"/>
          <p:nvPr/>
        </p:nvSpPr>
        <p:spPr>
          <a:xfrm>
            <a:off x="5235388" y="0"/>
            <a:ext cx="96372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331608-D9D8-453A-815A-DDEBDB6865A7}"/>
              </a:ext>
            </a:extLst>
          </p:cNvPr>
          <p:cNvSpPr txBox="1"/>
          <p:nvPr/>
        </p:nvSpPr>
        <p:spPr>
          <a:xfrm>
            <a:off x="3890681" y="2413337"/>
            <a:ext cx="96372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>
                <a:solidFill>
                  <a:srgbClr val="FF0000"/>
                </a:solidFill>
              </a:rPr>
              <a:t>68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39837F-DD5C-4643-859B-FBD5674E471E}"/>
              </a:ext>
            </a:extLst>
          </p:cNvPr>
          <p:cNvSpPr txBox="1"/>
          <p:nvPr/>
        </p:nvSpPr>
        <p:spPr>
          <a:xfrm>
            <a:off x="4085445" y="4912659"/>
            <a:ext cx="5741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>
                <a:solidFill>
                  <a:srgbClr val="FF0000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0817437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24</Words>
  <Application>Microsoft Office PowerPoint</Application>
  <PresentationFormat>Широкоэкранный</PresentationFormat>
  <Paragraphs>5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https://youtu.be/SAWr-KZhD0E</vt:lpstr>
      <vt:lpstr>60-(43-20)=37  (28+40)-20=48  8-2+7=13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</cp:revision>
  <dcterms:created xsi:type="dcterms:W3CDTF">2024-02-19T13:07:07Z</dcterms:created>
  <dcterms:modified xsi:type="dcterms:W3CDTF">2024-02-19T13:54:51Z</dcterms:modified>
</cp:coreProperties>
</file>